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BE67-ED66-4F32-9055-B01FFF5F5B09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73D4-17C4-41AD-BFD7-0521E63A138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BE67-ED66-4F32-9055-B01FFF5F5B09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73D4-17C4-41AD-BFD7-0521E63A1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BE67-ED66-4F32-9055-B01FFF5F5B09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73D4-17C4-41AD-BFD7-0521E63A1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BE67-ED66-4F32-9055-B01FFF5F5B09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73D4-17C4-41AD-BFD7-0521E63A1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BE67-ED66-4F32-9055-B01FFF5F5B09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73D4-17C4-41AD-BFD7-0521E63A138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BE67-ED66-4F32-9055-B01FFF5F5B09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73D4-17C4-41AD-BFD7-0521E63A1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BE67-ED66-4F32-9055-B01FFF5F5B09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73D4-17C4-41AD-BFD7-0521E63A1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BE67-ED66-4F32-9055-B01FFF5F5B09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73D4-17C4-41AD-BFD7-0521E63A1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BE67-ED66-4F32-9055-B01FFF5F5B09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73D4-17C4-41AD-BFD7-0521E63A1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BE67-ED66-4F32-9055-B01FFF5F5B09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73D4-17C4-41AD-BFD7-0521E63A1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BE67-ED66-4F32-9055-B01FFF5F5B09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0F73D4-17C4-41AD-BFD7-0521E63A138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DCBE67-ED66-4F32-9055-B01FFF5F5B09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0F73D4-17C4-41AD-BFD7-0521E63A138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7988424" cy="1470025"/>
          </a:xfrm>
        </p:spPr>
        <p:txBody>
          <a:bodyPr>
            <a:normAutofit fontScale="90000"/>
          </a:bodyPr>
          <a:lstStyle/>
          <a:p>
            <a:r>
              <a:rPr lang="ru-RU" sz="5400" b="1" i="1" dirty="0" smtClean="0">
                <a:solidFill>
                  <a:srgbClr val="00B050"/>
                </a:solidFill>
              </a:rPr>
              <a:t>        Трудиться можно                </a:t>
            </a:r>
            <a:br>
              <a:rPr lang="ru-RU" sz="5400" b="1" i="1" dirty="0" smtClean="0">
                <a:solidFill>
                  <a:srgbClr val="00B050"/>
                </a:solidFill>
              </a:rPr>
            </a:br>
            <a:r>
              <a:rPr lang="ru-RU" sz="5400" b="1" i="1" dirty="0">
                <a:solidFill>
                  <a:srgbClr val="00B050"/>
                </a:solidFill>
              </a:rPr>
              <a:t> </a:t>
            </a:r>
            <a:r>
              <a:rPr lang="ru-RU" sz="5400" b="1" i="1" dirty="0" smtClean="0">
                <a:solidFill>
                  <a:srgbClr val="00B050"/>
                </a:solidFill>
              </a:rPr>
              <a:t>                        весело</a:t>
            </a:r>
            <a:r>
              <a:rPr lang="ru-RU" dirty="0" smtClean="0">
                <a:solidFill>
                  <a:srgbClr val="00B050"/>
                </a:solidFill>
              </a:rPr>
              <a:t>!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027" name="Picture 3" descr="C:\Users\ВаршавскаяНО\Desktop\3 класс\d05fae4e-6543-4b5f-9916-97ce99bd43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273" y="2852936"/>
            <a:ext cx="4934071" cy="370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ВаршавскаяНО\Desktop\3 класс\825bf32a-796d-47d7-b887-23c9df0e22c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80728"/>
            <a:ext cx="4361997" cy="3271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63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аршавскаяНО\Desktop\3 класс\6727f56d-8d6a-4a3b-bc3a-f4d336d16324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2986173" cy="398156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ВаршавскаяНО\Desktop\3 класс\103afd07-8843-48f5-ad03-4e1b940fe09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83421"/>
            <a:ext cx="4515724" cy="33867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ВаршавскаяНО\Desktop\3 класс\c99c5934-d098-4d5d-adc9-8fd60738ba1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924944"/>
            <a:ext cx="2790325" cy="372043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ВаршавскаяНО\Desktop\3 класс\dfbf57e5-0cb4-43b0-bd0c-735e72efebff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029" y="3470214"/>
            <a:ext cx="3630741" cy="326505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4776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3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Поток</vt:lpstr>
      <vt:lpstr>        Трудиться можно                                          весело!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Трудится можно весело!</dc:title>
  <dc:creator>Наталья О. Варшавская</dc:creator>
  <cp:lastModifiedBy>Наталья О. Варшавская</cp:lastModifiedBy>
  <cp:revision>3</cp:revision>
  <dcterms:created xsi:type="dcterms:W3CDTF">2021-03-30T02:14:23Z</dcterms:created>
  <dcterms:modified xsi:type="dcterms:W3CDTF">2021-03-30T02:36:49Z</dcterms:modified>
</cp:coreProperties>
</file>